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49"/>
    <a:srgbClr val="DFDA00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12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419627095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915</Words>
  <Application>Microsoft Office PowerPoint</Application>
  <PresentationFormat>Affichage à l'écran (16:9)</PresentationFormat>
  <Paragraphs>178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Geologica</vt:lpstr>
      <vt:lpstr>Arial</vt:lpstr>
      <vt:lpstr>Figtree</vt:lpstr>
      <vt:lpstr>Calibri</vt:lpstr>
      <vt:lpstr>Ballpoint</vt:lpstr>
      <vt:lpstr>DM Sans</vt:lpstr>
      <vt:lpstr>Proxima Nova</vt:lpstr>
      <vt:lpstr>Geologica SemiBold</vt:lpstr>
      <vt:lpstr>Bryndan Write</vt:lpstr>
      <vt:lpstr>Nunito Light</vt:lpstr>
      <vt:lpstr>Times New Roman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620</cp:revision>
  <dcterms:modified xsi:type="dcterms:W3CDTF">2023-11-04T15:22:25Z</dcterms:modified>
</cp:coreProperties>
</file>